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1"/>
  </p:notesMasterIdLst>
  <p:sldIdLst>
    <p:sldId id="256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0029"/>
    <a:srgbClr val="FF9900"/>
    <a:srgbClr val="006600"/>
    <a:srgbClr val="33CC33"/>
    <a:srgbClr val="FFFFFF"/>
    <a:srgbClr val="3333FF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6" autoAdjust="0"/>
  </p:normalViewPr>
  <p:slideViewPr>
    <p:cSldViewPr>
      <p:cViewPr varScale="1">
        <p:scale>
          <a:sx n="106" d="100"/>
          <a:sy n="106" d="100"/>
        </p:scale>
        <p:origin x="1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CBE6B-F956-4CA6-A1FB-BBCFF90B5B6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7638D-9292-404D-B6C9-E60F6356E4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89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2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77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1905000"/>
            <a:ext cx="7924800" cy="18288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Title of Presentation Goes Here</a:t>
            </a:r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685800" y="1905000"/>
            <a:ext cx="0" cy="1828800"/>
          </a:xfrm>
          <a:prstGeom prst="line">
            <a:avLst/>
          </a:prstGeom>
          <a:noFill/>
          <a:ln w="57150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08" name="Picture 36" descr="honda_logo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2288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5341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957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9144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6957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 goes here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91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goes here</a:t>
            </a: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>
            <a:off x="228600" y="685800"/>
            <a:ext cx="8610600" cy="0"/>
          </a:xfrm>
          <a:prstGeom prst="line">
            <a:avLst/>
          </a:prstGeom>
          <a:noFill/>
          <a:ln w="28575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5" name="Picture 21" descr="honda_logo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Microsoft Teams</a:t>
            </a:r>
            <a:br>
              <a:rPr lang="en-US" dirty="0" smtClean="0"/>
            </a:br>
            <a:r>
              <a:rPr lang="en-US" sz="2400" i="1" dirty="0"/>
              <a:t>App Instructions for non-Honda </a:t>
            </a:r>
            <a:r>
              <a:rPr lang="en-US" sz="2400" i="1" dirty="0" smtClean="0"/>
              <a:t>iPhone, Android or Tablet </a:t>
            </a:r>
            <a:r>
              <a:rPr lang="en-US" sz="2400" i="1" dirty="0"/>
              <a:t>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 Instructions for non-Honda iPhone, Android or Tablet Users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308" y="914400"/>
            <a:ext cx="8735291" cy="56388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Prior to the meeting install Microsoft Teams app</a:t>
            </a:r>
          </a:p>
          <a:p>
            <a:pPr lvl="1" indent="-342900"/>
            <a:r>
              <a:rPr lang="en-US" i="1" dirty="0" smtClean="0">
                <a:solidFill>
                  <a:srgbClr val="C70029"/>
                </a:solidFill>
              </a:rPr>
              <a:t>this will take a few minutes</a:t>
            </a:r>
          </a:p>
          <a:p>
            <a:pPr lvl="1" indent="-342900"/>
            <a:r>
              <a:rPr lang="en-US" dirty="0" smtClean="0"/>
              <a:t>Step 1 – Go to App Store or Google Play Store</a:t>
            </a:r>
          </a:p>
          <a:p>
            <a:pPr lvl="1" indent="-342900"/>
            <a:r>
              <a:rPr lang="en-US" dirty="0" smtClean="0"/>
              <a:t>Step 2 – Search for Microsoft Teams</a:t>
            </a:r>
          </a:p>
          <a:p>
            <a:pPr lvl="1" indent="-342900"/>
            <a:r>
              <a:rPr lang="en-US" dirty="0" smtClean="0"/>
              <a:t>Step 3 – Install Microsoft Teams</a:t>
            </a:r>
          </a:p>
          <a:p>
            <a:pPr lvl="2" indent="-342900"/>
            <a:endParaRPr lang="en-US" dirty="0" smtClean="0"/>
          </a:p>
          <a:p>
            <a:pPr lvl="2" indent="-342900"/>
            <a:endParaRPr lang="en-US" dirty="0"/>
          </a:p>
          <a:p>
            <a:pPr marL="800100" lvl="2" indent="0">
              <a:buNone/>
            </a:pPr>
            <a:endParaRPr lang="en-US" sz="1050" dirty="0" smtClean="0"/>
          </a:p>
          <a:p>
            <a:pPr marL="800100" lvl="2" indent="0">
              <a:buNone/>
            </a:pPr>
            <a:endParaRPr lang="en-US" sz="1000" dirty="0"/>
          </a:p>
          <a:p>
            <a:pPr lvl="1"/>
            <a:r>
              <a:rPr lang="en-US" dirty="0" smtClean="0"/>
              <a:t>Step 4 – Open Microsoft Teams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sz="1100" dirty="0" smtClean="0"/>
          </a:p>
          <a:p>
            <a:pPr marL="457200" lvl="1" indent="0">
              <a:buNone/>
            </a:pPr>
            <a:endParaRPr lang="en-US" sz="1100" dirty="0" smtClean="0"/>
          </a:p>
          <a:p>
            <a:pPr lvl="1"/>
            <a:r>
              <a:rPr lang="en-US" dirty="0" smtClean="0"/>
              <a:t>Step 5 – Return to email invitation; click on </a:t>
            </a:r>
            <a:r>
              <a:rPr lang="en-US" sz="1600" u="sng" dirty="0" smtClean="0">
                <a:solidFill>
                  <a:srgbClr val="7030A0"/>
                </a:solidFill>
              </a:rPr>
              <a:t>Join </a:t>
            </a:r>
            <a:r>
              <a:rPr lang="en-US" sz="1600" u="sng" dirty="0">
                <a:solidFill>
                  <a:srgbClr val="7030A0"/>
                </a:solidFill>
              </a:rPr>
              <a:t>Microsoft Teams Meeting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399" y="2838236"/>
            <a:ext cx="1756861" cy="9717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399" y="4246662"/>
            <a:ext cx="1876612" cy="609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399" y="5381589"/>
            <a:ext cx="2286001" cy="116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8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 Instructions for non-Honda iPhone, Android or Tablet Users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308" y="914400"/>
            <a:ext cx="8735291" cy="5638800"/>
          </a:xfrm>
        </p:spPr>
        <p:txBody>
          <a:bodyPr/>
          <a:lstStyle/>
          <a:p>
            <a:pPr lvl="1" indent="-342900"/>
            <a:r>
              <a:rPr lang="en-US" dirty="0" smtClean="0"/>
              <a:t>Step 6 – Choose Join as a guest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sz="1100" dirty="0" smtClean="0"/>
          </a:p>
          <a:p>
            <a:pPr lvl="1" indent="-342900"/>
            <a:r>
              <a:rPr lang="en-US" dirty="0" smtClean="0"/>
              <a:t>Step 7 </a:t>
            </a:r>
            <a:r>
              <a:rPr lang="en-US" dirty="0"/>
              <a:t>–</a:t>
            </a:r>
            <a:r>
              <a:rPr lang="en-US" dirty="0" smtClean="0"/>
              <a:t> Type in your Full Name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371600"/>
            <a:ext cx="1512704" cy="2628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665422"/>
            <a:ext cx="2333354" cy="188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90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App Instructions for non-Honda iPhone, Android or Tablet Users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308" y="914400"/>
            <a:ext cx="8735291" cy="5638800"/>
          </a:xfrm>
        </p:spPr>
        <p:txBody>
          <a:bodyPr/>
          <a:lstStyle/>
          <a:p>
            <a:pPr lvl="1" indent="-342900"/>
            <a:r>
              <a:rPr lang="en-US" dirty="0" smtClean="0"/>
              <a:t>Step 8 – Choose Allow</a:t>
            </a:r>
          </a:p>
          <a:p>
            <a:pPr lvl="1" indent="-342900"/>
            <a:endParaRPr lang="en-US" dirty="0"/>
          </a:p>
          <a:p>
            <a:pPr lvl="1" indent="-342900"/>
            <a:endParaRPr lang="en-US" dirty="0" smtClean="0"/>
          </a:p>
          <a:p>
            <a:pPr lvl="1" indent="-342900"/>
            <a:endParaRPr lang="en-US" dirty="0"/>
          </a:p>
          <a:p>
            <a:pPr lvl="1" indent="-342900"/>
            <a:endParaRPr lang="en-US" dirty="0" smtClean="0"/>
          </a:p>
          <a:p>
            <a:pPr lvl="1" indent="-342900"/>
            <a:endParaRPr lang="en-US" dirty="0"/>
          </a:p>
          <a:p>
            <a:pPr lvl="1" indent="-342900"/>
            <a:r>
              <a:rPr lang="en-US" dirty="0" smtClean="0"/>
              <a:t> </a:t>
            </a:r>
            <a:r>
              <a:rPr lang="en-US" dirty="0"/>
              <a:t>Step </a:t>
            </a:r>
            <a:r>
              <a:rPr lang="en-US" dirty="0" smtClean="0"/>
              <a:t>9 </a:t>
            </a:r>
            <a:r>
              <a:rPr lang="en-US" dirty="0"/>
              <a:t>– </a:t>
            </a:r>
            <a:r>
              <a:rPr lang="en-US" dirty="0" smtClean="0"/>
              <a:t>Wait in the lobby until your receive access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lvl="1" indent="-342900"/>
            <a:r>
              <a:rPr lang="en-US" dirty="0"/>
              <a:t>Step </a:t>
            </a:r>
            <a:r>
              <a:rPr lang="en-US" dirty="0" smtClean="0"/>
              <a:t>10 </a:t>
            </a:r>
            <a:r>
              <a:rPr lang="en-US" dirty="0"/>
              <a:t>– </a:t>
            </a:r>
            <a:r>
              <a:rPr lang="en-US" dirty="0" smtClean="0"/>
              <a:t>Be sure your Mic is off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295400"/>
            <a:ext cx="1657648" cy="17868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82" y="3463264"/>
            <a:ext cx="1417600" cy="25077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1774" y="6082148"/>
            <a:ext cx="419100" cy="35242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2604655" y="5210967"/>
            <a:ext cx="2424545" cy="871181"/>
          </a:xfrm>
          <a:custGeom>
            <a:avLst/>
            <a:gdLst>
              <a:gd name="connsiteX0" fmla="*/ 2078181 w 2078181"/>
              <a:gd name="connsiteY0" fmla="*/ 788051 h 788051"/>
              <a:gd name="connsiteX1" fmla="*/ 1219200 w 2078181"/>
              <a:gd name="connsiteY1" fmla="*/ 12197 h 788051"/>
              <a:gd name="connsiteX2" fmla="*/ 0 w 2078181"/>
              <a:gd name="connsiteY2" fmla="*/ 386269 h 788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8181" h="788051">
                <a:moveTo>
                  <a:pt x="2078181" y="788051"/>
                </a:moveTo>
                <a:cubicBezTo>
                  <a:pt x="1821872" y="433606"/>
                  <a:pt x="1565563" y="79161"/>
                  <a:pt x="1219200" y="12197"/>
                </a:cubicBezTo>
                <a:cubicBezTo>
                  <a:pt x="872837" y="-54767"/>
                  <a:pt x="436418" y="165751"/>
                  <a:pt x="0" y="386269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4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cc8b40e0-bdab-43d6-a4dd-ad66971eb314" ContentTypeId="0x0101" PreviousValue="false"/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5E0D500F62084BB8B0D45C6405EA0F" ma:contentTypeVersion="26" ma:contentTypeDescription="Create a new document." ma:contentTypeScope="" ma:versionID="936325f904949b643bd7295b314df717">
  <xsd:schema xmlns:xsd="http://www.w3.org/2001/XMLSchema" xmlns:xs="http://www.w3.org/2001/XMLSchema" xmlns:p="http://schemas.microsoft.com/office/2006/metadata/properties" xmlns:ns1="http://schemas.microsoft.com/sharepoint/v3" xmlns:ns2="e480533a-fd86-40fb-a889-fb990e815085" xmlns:ns3="a2cb193f-47a8-45fc-b5c5-79e941fad53e" xmlns:ns4="2ee320ae-26e1-4f12-bb05-62a17f6eeacd" targetNamespace="http://schemas.microsoft.com/office/2006/metadata/properties" ma:root="true" ma:fieldsID="aa79287b6c95b02d60dc475220717e13" ns1:_="" ns2:_="" ns3:_="" ns4:_="">
    <xsd:import namespace="http://schemas.microsoft.com/sharepoint/v3"/>
    <xsd:import namespace="e480533a-fd86-40fb-a889-fb990e815085"/>
    <xsd:import namespace="a2cb193f-47a8-45fc-b5c5-79e941fad53e"/>
    <xsd:import namespace="2ee320ae-26e1-4f12-bb05-62a17f6eeacd"/>
    <xsd:element name="properties">
      <xsd:complexType>
        <xsd:sequence>
          <xsd:element name="documentManagement">
            <xsd:complexType>
              <xsd:all>
                <xsd:element ref="ns2:Security_x0020_Classification" minOccurs="0"/>
                <xsd:element ref="ns1:PublishingExpirationDate" minOccurs="0"/>
                <xsd:element ref="ns3:MigrationSourceURL" minOccurs="0"/>
                <xsd:element ref="ns1:PublishingStartDate" minOccurs="0"/>
                <xsd:element ref="ns4:LEGACY_ID" minOccurs="0"/>
                <xsd:element ref="ns4:LEGACY_SUBMITTED_BY" minOccurs="0"/>
                <xsd:element ref="ns4:Legacy_SUBMITTED_DATE" minOccurs="0"/>
                <xsd:element ref="ns4:Legacy_ARTICLE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80533a-fd86-40fb-a889-fb990e815085" elementFormDefault="qualified">
    <xsd:import namespace="http://schemas.microsoft.com/office/2006/documentManagement/types"/>
    <xsd:import namespace="http://schemas.microsoft.com/office/infopath/2007/PartnerControls"/>
    <xsd:element name="Security_x0020_Classification" ma:index="8" nillable="true" ma:displayName="Security Classification" ma:default="Secrecy B" ma:format="Dropdown" ma:internalName="Security_x0020_Classification">
      <xsd:simpleType>
        <xsd:restriction base="dms:Choice">
          <xsd:enumeration value="Secrecy S"/>
          <xsd:enumeration value="Secrecy A"/>
          <xsd:enumeration value="Secrecy B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cb193f-47a8-45fc-b5c5-79e941fad53e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320ae-26e1-4f12-bb05-62a17f6eeacd" elementFormDefault="qualified">
    <xsd:import namespace="http://schemas.microsoft.com/office/2006/documentManagement/types"/>
    <xsd:import namespace="http://schemas.microsoft.com/office/infopath/2007/PartnerControls"/>
    <xsd:element name="LEGACY_ID" ma:index="12" nillable="true" ma:displayName="LEGACY_ID" ma:description="ID from imported source" ma:internalName="LEGACY_ID">
      <xsd:simpleType>
        <xsd:restriction base="dms:Text">
          <xsd:maxLength value="255"/>
        </xsd:restriction>
      </xsd:simpleType>
    </xsd:element>
    <xsd:element name="LEGACY_SUBMITTED_BY" ma:index="13" nillable="true" ma:displayName="Legacy_SUBMITTED_BY" ma:internalName="LEGACY_SUBMITTED_BY">
      <xsd:simpleType>
        <xsd:restriction base="dms:Text">
          <xsd:maxLength value="255"/>
        </xsd:restriction>
      </xsd:simpleType>
    </xsd:element>
    <xsd:element name="Legacy_SUBMITTED_DATE" ma:index="14" nillable="true" ma:displayName="Legacy_SUBMITTED_DATE" ma:format="DateOnly" ma:internalName="Legacy_SUBMITTED_DATE">
      <xsd:simpleType>
        <xsd:restriction base="dms:DateTime"/>
      </xsd:simpleType>
    </xsd:element>
    <xsd:element name="Legacy_ARTICLE_DATE" ma:index="15" nillable="true" ma:displayName="Legacy_ARTICLE_DATE" ma:internalName="Legacy_ARTICLE_DA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>
  <documentManagement>
    <Legacy_ARTICLE_DATE xmlns="2ee320ae-26e1-4f12-bb05-62a17f6eeacd" xsi:nil="true"/>
    <LEGACY_SUBMITTED_BY xmlns="2ee320ae-26e1-4f12-bb05-62a17f6eeacd" xsi:nil="true"/>
    <PublishingExpirationDate xmlns="http://schemas.microsoft.com/sharepoint/v3" xsi:nil="true"/>
    <MigrationSourceURL xmlns="a2cb193f-47a8-45fc-b5c5-79e941fad53e">https://hondaweb.com/hondaweb/content/sites/company_insight/assets/files/Honda_template.ppt</MigrationSourceURL>
    <PublishingStartDate xmlns="http://schemas.microsoft.com/sharepoint/v3" xsi:nil="true"/>
    <Security_x0020_Classification xmlns="e480533a-fd86-40fb-a889-fb990e815085">Secrecy B</Security_x0020_Classification>
    <LEGACY_ID xmlns="2ee320ae-26e1-4f12-bb05-62a17f6eeacd" xsi:nil="true"/>
    <Legacy_SUBMITTED_DATE xmlns="2ee320ae-26e1-4f12-bb05-62a17f6eeacd" xsi:nil="true"/>
  </documentManagement>
</p:properties>
</file>

<file path=customXml/itemProps1.xml><?xml version="1.0" encoding="utf-8"?>
<ds:datastoreItem xmlns:ds="http://schemas.openxmlformats.org/officeDocument/2006/customXml" ds:itemID="{C5BC17E5-03BF-4A1A-A94A-4E4DA62E8F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11A558-5C20-4EA2-85DE-784676EB3D1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E6076C79-D9EF-41D3-AB3E-57F0D06692FE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C5EED673-6ACF-4103-95DA-954ABCC323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80533a-fd86-40fb-a889-fb990e815085"/>
    <ds:schemaRef ds:uri="a2cb193f-47a8-45fc-b5c5-79e941fad53e"/>
    <ds:schemaRef ds:uri="2ee320ae-26e1-4f12-bb05-62a17f6ee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AE569747-F552-44B1-A93F-7EC0C2EB330E}">
  <ds:schemaRefs>
    <ds:schemaRef ds:uri="e480533a-fd86-40fb-a889-fb990e815085"/>
    <ds:schemaRef ds:uri="http://schemas.microsoft.com/office/2006/metadata/properties"/>
    <ds:schemaRef ds:uri="http://purl.org/dc/elements/1.1/"/>
    <ds:schemaRef ds:uri="http://schemas.microsoft.com/sharepoint/v3"/>
    <ds:schemaRef ds:uri="a2cb193f-47a8-45fc-b5c5-79e941fad53e"/>
    <ds:schemaRef ds:uri="2ee320ae-26e1-4f12-bb05-62a17f6eeacd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148</Words>
  <Application>Microsoft Office PowerPoint</Application>
  <PresentationFormat>On-screen Show (4:3)</PresentationFormat>
  <Paragraphs>47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Design</vt:lpstr>
      <vt:lpstr>Microsoft Teams App Instructions for non-Honda iPhone, Android or Tablet Users</vt:lpstr>
      <vt:lpstr>App Instructions for non-Honda iPhone, Android or Tablet Users</vt:lpstr>
      <vt:lpstr>App Instructions for non-Honda iPhone, Android or Tablet Users</vt:lpstr>
      <vt:lpstr>App Instructions for non-Honda iPhone, Android or Tablet Users</vt:lpstr>
    </vt:vector>
  </TitlesOfParts>
  <Company>American Honda Motor Co.,Inc.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EBNER</dc:creator>
  <cp:lastModifiedBy>Shelsa Mcentee-Smith</cp:lastModifiedBy>
  <cp:revision>111</cp:revision>
  <dcterms:created xsi:type="dcterms:W3CDTF">2008-03-04T18:25:47Z</dcterms:created>
  <dcterms:modified xsi:type="dcterms:W3CDTF">2020-04-06T02:47:21Z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System Account</vt:lpwstr>
  </property>
  <property fmtid="{D5CDD505-2E9C-101B-9397-08002B2CF9AE}" pid="3" name="display_urn:schemas-microsoft-com:office:office#Author">
    <vt:lpwstr>System Account</vt:lpwstr>
  </property>
</Properties>
</file>