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9"/>
  </p:notesMasterIdLst>
  <p:sldIdLst>
    <p:sldId id="256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29"/>
    <a:srgbClr val="FF9900"/>
    <a:srgbClr val="006600"/>
    <a:srgbClr val="33CC33"/>
    <a:srgbClr val="FFFFFF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 varScale="1">
        <p:scale>
          <a:sx n="106" d="100"/>
          <a:sy n="106" d="100"/>
        </p:scale>
        <p:origin x="14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6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office.com/en-us/article/join-a-teams-meeting-078e9868-f1aa-4414-8bb9-ee88e9236ee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Microsoft Teams </a:t>
            </a:r>
            <a:r>
              <a:rPr lang="en-US" dirty="0"/>
              <a:t>Instructions</a:t>
            </a:r>
            <a:br>
              <a:rPr lang="en-US" dirty="0"/>
            </a:br>
            <a:r>
              <a:rPr lang="en-US" sz="2800" i="1" dirty="0" smtClean="0"/>
              <a:t>Honda Associate Resource Video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Honda Associate </a:t>
            </a:r>
            <a:r>
              <a:rPr lang="en-US" smtClean="0"/>
              <a:t>Video Resource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82000" cy="532923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828800"/>
            <a:ext cx="83615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hlinkClick r:id="rId3"/>
              </a:rPr>
              <a:t>https://support.office.com/en-us/article/join-a-teams-meeting-078e9868-f1aa-4414-8bb9-ee88e9236ee4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320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haredContentType xmlns="Microsoft.SharePoint.Taxonomy.ContentTypeSync" SourceId="cc8b40e0-bdab-43d6-a4dd-ad66971eb314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E569747-F552-44B1-A93F-7EC0C2EB330E}">
  <ds:schemaRefs>
    <ds:schemaRef ds:uri="e480533a-fd86-40fb-a889-fb990e815085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a2cb193f-47a8-45fc-b5c5-79e941fad53e"/>
    <ds:schemaRef ds:uri="2ee320ae-26e1-4f12-bb05-62a17f6eeac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17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Microsoft Teams Instructions Honda Associate Resource Video</vt:lpstr>
      <vt:lpstr>Honda Associate Video Resource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Shelsa Mcentee-Smith</cp:lastModifiedBy>
  <cp:revision>108</cp:revision>
  <dcterms:created xsi:type="dcterms:W3CDTF">2008-03-04T18:25:47Z</dcterms:created>
  <dcterms:modified xsi:type="dcterms:W3CDTF">2020-04-06T02:18:49Z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