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9"/>
  </p:notesMasterIdLst>
  <p:sldIdLst>
    <p:sldId id="256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29"/>
    <a:srgbClr val="FF9900"/>
    <a:srgbClr val="006600"/>
    <a:srgbClr val="33CC33"/>
    <a:srgbClr val="FFFFFF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Teams </a:t>
            </a:r>
            <a:r>
              <a:rPr lang="en-US" dirty="0"/>
              <a:t>Instructions</a:t>
            </a:r>
            <a:br>
              <a:rPr lang="en-US" dirty="0"/>
            </a:br>
            <a:r>
              <a:rPr lang="en-US" sz="2800" i="1" dirty="0"/>
              <a:t>Call In Instructions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In Instructions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5363"/>
            <a:ext cx="8382000" cy="53292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5363"/>
            <a:ext cx="8511582" cy="471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c8b40e0-bdab-43d6-a4dd-ad66971eb314" ContentTypeId="0x0101" PreviousValue="false"/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E569747-F552-44B1-A93F-7EC0C2EB330E}">
  <ds:schemaRefs>
    <ds:schemaRef ds:uri="http://schemas.microsoft.com/office/infopath/2007/PartnerControls"/>
    <ds:schemaRef ds:uri="e480533a-fd86-40fb-a889-fb990e815085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2ee320ae-26e1-4f12-bb05-62a17f6eeacd"/>
    <ds:schemaRef ds:uri="http://schemas.openxmlformats.org/package/2006/metadata/core-properties"/>
    <ds:schemaRef ds:uri="http://schemas.microsoft.com/office/2006/documentManagement/types"/>
    <ds:schemaRef ds:uri="a2cb193f-47a8-45fc-b5c5-79e941fad53e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12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Microsoft Teams Instructions Call In Instructions</vt:lpstr>
      <vt:lpstr>Call In Instructions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Sharon Mcdaniel</cp:lastModifiedBy>
  <cp:revision>107</cp:revision>
  <dcterms:created xsi:type="dcterms:W3CDTF">2008-03-04T18:25:47Z</dcterms:created>
  <dcterms:modified xsi:type="dcterms:W3CDTF">2020-04-05T22:18:26Z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